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авоъгъл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Закръглен правоъгъл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616-17F5-439D-8B3C-2561799BECB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98E478A-B2F7-4841-A8F4-AE04381B2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авоъгъл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616-17F5-439D-8B3C-2561799BECB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478A-B2F7-4841-A8F4-AE04381B2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616-17F5-439D-8B3C-2561799BECB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478A-B2F7-4841-A8F4-AE04381B2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616-17F5-439D-8B3C-2561799BECB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478A-B2F7-4841-A8F4-AE04381B2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Закръглен правоъгъл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616-17F5-439D-8B3C-2561799BECB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авоъгъл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98E478A-B2F7-4841-A8F4-AE04381B2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616-17F5-439D-8B3C-2561799BECB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478A-B2F7-4841-A8F4-AE04381B2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616-17F5-439D-8B3C-2561799BECB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478A-B2F7-4841-A8F4-AE04381B2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616-17F5-439D-8B3C-2561799BECB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478A-B2F7-4841-A8F4-AE04381B2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616-17F5-439D-8B3C-2561799BECB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478A-B2F7-4841-A8F4-AE04381B2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Закръглен правоъгъл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616-17F5-439D-8B3C-2561799BECB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478A-B2F7-4841-A8F4-AE04381B2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616-17F5-439D-8B3C-2561799BECB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98E478A-B2F7-4841-A8F4-AE04381B2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авоъгъл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ъгъл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Закръглен правоъгъл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629616-17F5-439D-8B3C-2561799BECB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98E478A-B2F7-4841-A8F4-AE04381B2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err="1"/>
              <a:t>Мирел</a:t>
            </a:r>
            <a:r>
              <a:rPr lang="bg-BG" dirty="0"/>
              <a:t> Бюлент</a:t>
            </a:r>
            <a:endParaRPr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bg-BG" dirty="0"/>
              <a:t>Моят дом и моето семейство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Как аз виждам, чувствам и обичам моето семейство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14282" y="1857364"/>
            <a:ext cx="3786214" cy="4525963"/>
          </a:xfrm>
        </p:spPr>
        <p:txBody>
          <a:bodyPr>
            <a:normAutofit/>
          </a:bodyPr>
          <a:lstStyle/>
          <a:p>
            <a:r>
              <a:rPr lang="bg-BG" sz="1600" dirty="0"/>
              <a:t>Моето семейство е най-ценното, което аз притежавам. Понеже аз съм човек, който не излиза много </a:t>
            </a:r>
            <a:r>
              <a:rPr lang="bg-BG" sz="1600" dirty="0" smtClean="0"/>
              <a:t>навън, </a:t>
            </a:r>
            <a:r>
              <a:rPr lang="bg-BG" sz="1600" dirty="0"/>
              <a:t>всичките ми приятели се </a:t>
            </a:r>
            <a:r>
              <a:rPr lang="bg-BG" sz="1600" dirty="0" smtClean="0"/>
              <a:t>чудят, </a:t>
            </a:r>
            <a:r>
              <a:rPr lang="bg-BG" sz="1600" dirty="0"/>
              <a:t>как не ми е скучно по цял ден вкъщи. Имам забавни и много усмихнати хора у дома. Никога не ми е било скучно с такъв шантав брат и такава забавна майка. Не знам дали успях да напиша любовта към семейството си. Защото тя се чувства. За нищо не бих си разменила семейството.</a:t>
            </a:r>
            <a:endParaRPr lang="en-US" sz="1600" dirty="0"/>
          </a:p>
        </p:txBody>
      </p:sp>
      <p:pic>
        <p:nvPicPr>
          <p:cNvPr id="5122" name="Picture 2" descr="Ролята на семейството в съвременното общество. Кирил Стойч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85926"/>
            <a:ext cx="3733800" cy="3833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Ценности, в които съм възпитана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g-BG" dirty="0"/>
              <a:t>    </a:t>
            </a:r>
            <a:r>
              <a:rPr lang="bg-BG" sz="1800" dirty="0"/>
              <a:t>Мен най-вече ме е възпитала майка ми. От малка ме е учила на много неща. Никога да не говоря с непознати или пък да им повярвам, че мама ги е </a:t>
            </a:r>
            <a:r>
              <a:rPr lang="bg-BG" sz="1800" dirty="0" smtClean="0"/>
              <a:t>изпратила, </a:t>
            </a:r>
            <a:r>
              <a:rPr lang="bg-BG" sz="1800" dirty="0"/>
              <a:t>за да ме вземат и т.н. Аз ако днес съм такъв човек, то е благодарение на нея. Аз съм много привързана към майка си. </a:t>
            </a:r>
            <a:r>
              <a:rPr lang="bg-BG" sz="1800" dirty="0" smtClean="0"/>
              <a:t>Не </a:t>
            </a:r>
            <a:r>
              <a:rPr lang="bg-BG" sz="1800" dirty="0"/>
              <a:t>показвам </a:t>
            </a:r>
            <a:r>
              <a:rPr lang="bg-BG" sz="1800" dirty="0" smtClean="0"/>
              <a:t>чувствата си, пред кого да </a:t>
            </a:r>
            <a:r>
              <a:rPr lang="bg-BG" sz="1800" dirty="0"/>
              <a:t>е, не че не мога да го направя, но просто </a:t>
            </a:r>
            <a:r>
              <a:rPr lang="bg-BG" sz="1800" dirty="0" smtClean="0"/>
              <a:t>така </a:t>
            </a:r>
            <a:r>
              <a:rPr lang="bg-BG" sz="1800" dirty="0"/>
              <a:t>ми идва отвътре и съм си такава. За разлика от </a:t>
            </a:r>
            <a:r>
              <a:rPr lang="bg-BG" sz="1800" dirty="0" smtClean="0"/>
              <a:t>това, </a:t>
            </a:r>
            <a:r>
              <a:rPr lang="bg-BG" sz="1800" dirty="0"/>
              <a:t>обичам майка си много и едва ли ще ми стигнат думи да опиша обичта си към нея. </a:t>
            </a:r>
            <a:endParaRPr lang="en-US" sz="1800" dirty="0"/>
          </a:p>
        </p:txBody>
      </p:sp>
      <p:pic>
        <p:nvPicPr>
          <p:cNvPr id="4098" name="Picture 2" descr="Illustration Of A Mother Nagging On Her Daughter Royalty Fre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14554"/>
            <a:ext cx="3394075" cy="3339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Семейни традиции и празници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51520" y="1571612"/>
            <a:ext cx="3648934" cy="4525963"/>
          </a:xfrm>
        </p:spPr>
        <p:txBody>
          <a:bodyPr>
            <a:normAutofit/>
          </a:bodyPr>
          <a:lstStyle/>
          <a:p>
            <a:r>
              <a:rPr lang="bg-BG" sz="1800" dirty="0"/>
              <a:t>Имаме много </a:t>
            </a:r>
            <a:r>
              <a:rPr lang="bg-BG" sz="1800" dirty="0" smtClean="0"/>
              <a:t>традиции в семейството, например, </a:t>
            </a:r>
            <a:r>
              <a:rPr lang="bg-BG" sz="1800" dirty="0"/>
              <a:t>месец Рамазан, в който се </a:t>
            </a:r>
            <a:r>
              <a:rPr lang="bg-BG" sz="1800" dirty="0" smtClean="0"/>
              <a:t>пости, </a:t>
            </a:r>
            <a:r>
              <a:rPr lang="bg-BG" sz="1800" dirty="0"/>
              <a:t>не се яде и не се пие дълги часове наред. Намерението на тази традиция не е да ни накара да гладуваме, а да ни покаже какво нещо е гладът. Понеже по света има милиони хора, които с дни даже със седмици остават гладни. Най-главните два празника в мюсюлманската религия са Рамазан байрам и Курбан байрам.</a:t>
            </a:r>
            <a:endParaRPr lang="en-US" sz="1800" dirty="0"/>
          </a:p>
        </p:txBody>
      </p:sp>
      <p:pic>
        <p:nvPicPr>
          <p:cNvPr id="3074" name="Picture 2" descr="Мюсюлманите празнуват Рамазан байрам - България - DarikNews.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0454" y="4286256"/>
            <a:ext cx="5078498" cy="2417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Мюсюлманите празнуват Курбан Байра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0454" y="1571612"/>
            <a:ext cx="505595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28638" y="357166"/>
            <a:ext cx="8229600" cy="1143000"/>
          </a:xfrm>
        </p:spPr>
        <p:txBody>
          <a:bodyPr/>
          <a:lstStyle/>
          <a:p>
            <a:r>
              <a:rPr lang="bg-BG" dirty="0"/>
              <a:t>Как виждам себе си в бъдеще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668030" y="1500166"/>
            <a:ext cx="3903970" cy="4525963"/>
          </a:xfrm>
        </p:spPr>
        <p:txBody>
          <a:bodyPr>
            <a:normAutofit/>
          </a:bodyPr>
          <a:lstStyle/>
          <a:p>
            <a:r>
              <a:rPr lang="bg-BG" sz="1800" dirty="0"/>
              <a:t>В бъдеще аз виждам себе си завършила университет, работеща в салон за красота или като маникюристка </a:t>
            </a:r>
            <a:r>
              <a:rPr lang="bg-BG" sz="1800" dirty="0" smtClean="0"/>
              <a:t>(такива </a:t>
            </a:r>
            <a:r>
              <a:rPr lang="bg-BG" sz="1800" dirty="0"/>
              <a:t>неща мен много ме вълнуват), с книжка. Най-вече </a:t>
            </a:r>
            <a:r>
              <a:rPr lang="en-US" sz="1800" dirty="0" err="1"/>
              <a:t>живеейки</a:t>
            </a:r>
            <a:r>
              <a:rPr lang="bg-BG" sz="1800" dirty="0"/>
              <a:t> мечтания живот. Също така се виждам и много отговорна с постигнати поставени цели. Силно се надявам да стане</a:t>
            </a:r>
            <a:r>
              <a:rPr lang="en-US" sz="1800" dirty="0"/>
              <a:t> </a:t>
            </a:r>
            <a:r>
              <a:rPr lang="en-US" sz="1800" dirty="0" err="1"/>
              <a:t>така</a:t>
            </a:r>
            <a:r>
              <a:rPr lang="bg-BG" sz="1800" dirty="0"/>
              <a:t>, както аз си мисля и мечтая. Ще покажа много усилия и труд за да мога да си изживея живота така, както аз съм си го наумила.</a:t>
            </a:r>
            <a:endParaRPr lang="en-US" sz="1800" dirty="0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FC18D889-DD9F-7741-AC69-20A172BA3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9" y="2332039"/>
            <a:ext cx="4286279" cy="4240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857224" y="428604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/>
              <a:t>Това е моя дом </a:t>
            </a:r>
            <a:r>
              <a:rPr lang="en-US" sz="3200">
                <a:sym typeface="Wingdings" pitchFamily="2" charset="2"/>
              </a:rPr>
              <a:t></a:t>
            </a:r>
            <a:endParaRPr lang="en-US" sz="3200" dirty="0"/>
          </a:p>
        </p:txBody>
      </p:sp>
      <p:pic>
        <p:nvPicPr>
          <p:cNvPr id="3" name="Картина 3">
            <a:extLst>
              <a:ext uri="{FF2B5EF4-FFF2-40B4-BE49-F238E27FC236}">
                <a16:creationId xmlns:a16="http://schemas.microsoft.com/office/drawing/2014/main" id="{9A9638F5-C5D9-7C40-A68C-482325D1D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" y="1095883"/>
            <a:ext cx="3901756" cy="2926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5">
            <a:extLst>
              <a:ext uri="{FF2B5EF4-FFF2-40B4-BE49-F238E27FC236}">
                <a16:creationId xmlns:a16="http://schemas.microsoft.com/office/drawing/2014/main" id="{BEB9A175-4B55-6C43-89C6-C8994BB54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95882"/>
            <a:ext cx="3830438" cy="3090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7">
            <a:extLst>
              <a:ext uri="{FF2B5EF4-FFF2-40B4-BE49-F238E27FC236}">
                <a16:creationId xmlns:a16="http://schemas.microsoft.com/office/drawing/2014/main" id="{3626D8C4-69D8-A04F-8B92-F6DACF09B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3643314"/>
            <a:ext cx="4127365" cy="3099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2">
            <a:extLst>
              <a:ext uri="{FF2B5EF4-FFF2-40B4-BE49-F238E27FC236}">
                <a16:creationId xmlns:a16="http://schemas.microsoft.com/office/drawing/2014/main" id="{750BFE4D-FBA7-9741-BB23-65DE7E0F8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142852"/>
            <a:ext cx="2760013" cy="380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6">
            <a:extLst>
              <a:ext uri="{FF2B5EF4-FFF2-40B4-BE49-F238E27FC236}">
                <a16:creationId xmlns:a16="http://schemas.microsoft.com/office/drawing/2014/main" id="{438C7854-6B7D-FA44-A9AC-230B0E261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17032"/>
            <a:ext cx="4338442" cy="276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8">
            <a:extLst>
              <a:ext uri="{FF2B5EF4-FFF2-40B4-BE49-F238E27FC236}">
                <a16:creationId xmlns:a16="http://schemas.microsoft.com/office/drawing/2014/main" id="{69B9B2A5-689A-A040-91FB-C722A0FA3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10562"/>
            <a:ext cx="2939143" cy="380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C7E4D681-675B-2A4C-818A-C3203B4903C7}"/>
              </a:ext>
            </a:extLst>
          </p:cNvPr>
          <p:cNvSpPr txBox="1"/>
          <p:nvPr/>
        </p:nvSpPr>
        <p:spPr>
          <a:xfrm>
            <a:off x="408214" y="341477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/>
              <a:t>Това е по-големия ми брат</a:t>
            </a:r>
            <a:endParaRPr lang="bg-BG" sz="4000"/>
          </a:p>
        </p:txBody>
      </p:sp>
    </p:spTree>
    <p:extLst>
      <p:ext uri="{BB962C8B-B14F-4D97-AF65-F5344CB8AC3E}">
        <p14:creationId xmlns:p14="http://schemas.microsoft.com/office/powerpoint/2010/main" val="317909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D0F66D2C-0134-3744-AE8F-E6101314E19A}"/>
              </a:ext>
            </a:extLst>
          </p:cNvPr>
          <p:cNvSpPr txBox="1"/>
          <p:nvPr/>
        </p:nvSpPr>
        <p:spPr>
          <a:xfrm>
            <a:off x="226786" y="513834"/>
            <a:ext cx="49932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А </a:t>
            </a:r>
            <a:r>
              <a:rPr lang="en-US" sz="3200" dirty="0" err="1"/>
              <a:t>това</a:t>
            </a:r>
            <a:r>
              <a:rPr lang="en-US" sz="3200" dirty="0"/>
              <a:t> </a:t>
            </a:r>
            <a:r>
              <a:rPr lang="en-US" sz="3200" dirty="0" err="1"/>
              <a:t>са</a:t>
            </a:r>
            <a:r>
              <a:rPr lang="en-US" sz="3200" dirty="0"/>
              <a:t> </a:t>
            </a:r>
            <a:r>
              <a:rPr lang="en-US" sz="3200" dirty="0" err="1"/>
              <a:t>родителите</a:t>
            </a:r>
            <a:r>
              <a:rPr lang="en-US" sz="3200" dirty="0"/>
              <a:t> </a:t>
            </a:r>
            <a:r>
              <a:rPr lang="en-US" sz="3200" dirty="0" err="1"/>
              <a:t>ми</a:t>
            </a:r>
            <a:endParaRPr lang="bg-BG" sz="3200" dirty="0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56475C07-33E3-DA4F-9A3A-988871868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0" y="2279889"/>
            <a:ext cx="3581954" cy="4064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6">
            <a:extLst>
              <a:ext uri="{FF2B5EF4-FFF2-40B4-BE49-F238E27FC236}">
                <a16:creationId xmlns:a16="http://schemas.microsoft.com/office/drawing/2014/main" id="{DCC1D898-8047-4240-9476-129AF64AF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80166"/>
            <a:ext cx="307964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397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56BA445D-0D1E-114A-BFF9-587DE1E38A95}"/>
              </a:ext>
            </a:extLst>
          </p:cNvPr>
          <p:cNvSpPr txBox="1"/>
          <p:nvPr/>
        </p:nvSpPr>
        <p:spPr>
          <a:xfrm>
            <a:off x="816428" y="550120"/>
            <a:ext cx="863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/>
              <a:t>Благодаря Ви за вниманието!</a:t>
            </a:r>
            <a:endParaRPr lang="bg-BG" sz="4400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626FC1BE-7A44-054A-8B06-A8BEE2D9D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5" y="1853045"/>
            <a:ext cx="7135089" cy="397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9320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питал">
  <a:themeElements>
    <a:clrScheme name="Капитал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Капитал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апитал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151</TotalTime>
  <Words>411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Cambria</vt:lpstr>
      <vt:lpstr>Franklin Gothic Book</vt:lpstr>
      <vt:lpstr>Perpetua</vt:lpstr>
      <vt:lpstr>Wingdings</vt:lpstr>
      <vt:lpstr>Wingdings 2</vt:lpstr>
      <vt:lpstr>Капитал</vt:lpstr>
      <vt:lpstr> Моят дом и моето семейство</vt:lpstr>
      <vt:lpstr>Как аз виждам, чувствам и обичам моето семейство</vt:lpstr>
      <vt:lpstr>Ценности, в които съм възпитана</vt:lpstr>
      <vt:lpstr>Семейни традиции и празници</vt:lpstr>
      <vt:lpstr>Как виждам себе си в бъдеще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Вили Димова</cp:lastModifiedBy>
  <cp:revision>18</cp:revision>
  <dcterms:created xsi:type="dcterms:W3CDTF">2020-05-13T17:30:30Z</dcterms:created>
  <dcterms:modified xsi:type="dcterms:W3CDTF">2020-05-18T19:24:39Z</dcterms:modified>
</cp:coreProperties>
</file>